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5003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7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5A62E-B1FA-A746-AD85-77D33AE5EA4B}" type="datetimeFigureOut">
              <a:rPr lang="en-US" smtClean="0"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DC064-5BD8-7348-81C9-9211F87D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8635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5A62E-B1FA-A746-AD85-77D33AE5EA4B}" type="datetimeFigureOut">
              <a:rPr lang="en-US" smtClean="0"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DC064-5BD8-7348-81C9-9211F87D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58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5A62E-B1FA-A746-AD85-77D33AE5EA4B}" type="datetimeFigureOut">
              <a:rPr lang="en-US" smtClean="0"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DC064-5BD8-7348-81C9-9211F87D625F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235589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5A62E-B1FA-A746-AD85-77D33AE5EA4B}" type="datetimeFigureOut">
              <a:rPr lang="en-US" smtClean="0"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DC064-5BD8-7348-81C9-9211F87D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3087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5A62E-B1FA-A746-AD85-77D33AE5EA4B}" type="datetimeFigureOut">
              <a:rPr lang="en-US" smtClean="0"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DC064-5BD8-7348-81C9-9211F87D625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766063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5A62E-B1FA-A746-AD85-77D33AE5EA4B}" type="datetimeFigureOut">
              <a:rPr lang="en-US" smtClean="0"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DC064-5BD8-7348-81C9-9211F87D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0490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5A62E-B1FA-A746-AD85-77D33AE5EA4B}" type="datetimeFigureOut">
              <a:rPr lang="en-US" smtClean="0"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DC064-5BD8-7348-81C9-9211F87D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019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5A62E-B1FA-A746-AD85-77D33AE5EA4B}" type="datetimeFigureOut">
              <a:rPr lang="en-US" smtClean="0"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DC064-5BD8-7348-81C9-9211F87D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1416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5A62E-B1FA-A746-AD85-77D33AE5EA4B}" type="datetimeFigureOut">
              <a:rPr lang="en-US" smtClean="0"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DC064-5BD8-7348-81C9-9211F87D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699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5A62E-B1FA-A746-AD85-77D33AE5EA4B}" type="datetimeFigureOut">
              <a:rPr lang="en-US" smtClean="0"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DC064-5BD8-7348-81C9-9211F87D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4021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5A62E-B1FA-A746-AD85-77D33AE5EA4B}" type="datetimeFigureOut">
              <a:rPr lang="en-US" smtClean="0"/>
              <a:t>5/17/16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DC064-5BD8-7348-81C9-9211F87D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869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5A62E-B1FA-A746-AD85-77D33AE5EA4B}" type="datetimeFigureOut">
              <a:rPr lang="en-US" smtClean="0"/>
              <a:t>5/17/16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DC064-5BD8-7348-81C9-9211F87D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300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5A62E-B1FA-A746-AD85-77D33AE5EA4B}" type="datetimeFigureOut">
              <a:rPr lang="en-US" smtClean="0"/>
              <a:t>5/17/16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DC064-5BD8-7348-81C9-9211F87D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99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5A62E-B1FA-A746-AD85-77D33AE5EA4B}" type="datetimeFigureOut">
              <a:rPr lang="en-US" smtClean="0"/>
              <a:t>5/17/16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DC064-5BD8-7348-81C9-9211F87D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7724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5A62E-B1FA-A746-AD85-77D33AE5EA4B}" type="datetimeFigureOut">
              <a:rPr lang="en-US" smtClean="0"/>
              <a:t>5/17/16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DC064-5BD8-7348-81C9-9211F87D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4229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5A62E-B1FA-A746-AD85-77D33AE5EA4B}" type="datetimeFigureOut">
              <a:rPr lang="en-US" smtClean="0"/>
              <a:t>5/17/16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DC064-5BD8-7348-81C9-9211F87D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253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5A62E-B1FA-A746-AD85-77D33AE5EA4B}" type="datetimeFigureOut">
              <a:rPr lang="en-US" smtClean="0"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CFDC064-5BD8-7348-81C9-9211F87D6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36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004" r:id="rId1"/>
    <p:sldLayoutId id="2147485005" r:id="rId2"/>
    <p:sldLayoutId id="2147485006" r:id="rId3"/>
    <p:sldLayoutId id="2147485007" r:id="rId4"/>
    <p:sldLayoutId id="2147485008" r:id="rId5"/>
    <p:sldLayoutId id="2147485009" r:id="rId6"/>
    <p:sldLayoutId id="2147485010" r:id="rId7"/>
    <p:sldLayoutId id="2147485011" r:id="rId8"/>
    <p:sldLayoutId id="2147485012" r:id="rId9"/>
    <p:sldLayoutId id="2147485013" r:id="rId10"/>
    <p:sldLayoutId id="2147485014" r:id="rId11"/>
    <p:sldLayoutId id="2147485015" r:id="rId12"/>
    <p:sldLayoutId id="2147485016" r:id="rId13"/>
    <p:sldLayoutId id="2147485017" r:id="rId14"/>
    <p:sldLayoutId id="2147485018" r:id="rId15"/>
    <p:sldLayoutId id="214748501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Green Spy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Web-based, real-time greenhouse monitoring system</a:t>
            </a:r>
          </a:p>
          <a:p>
            <a:endParaRPr lang="en-US" dirty="0"/>
          </a:p>
          <a:p>
            <a:r>
              <a:rPr lang="en-US" dirty="0" smtClean="0"/>
              <a:t>Team Member: </a:t>
            </a:r>
            <a:r>
              <a:rPr lang="en-US" dirty="0" err="1" smtClean="0"/>
              <a:t>Yiqin</a:t>
            </a:r>
            <a:r>
              <a:rPr lang="en-US" dirty="0" smtClean="0"/>
              <a:t> </a:t>
            </a:r>
            <a:r>
              <a:rPr lang="en-US" dirty="0" smtClean="0"/>
              <a:t>Yin(CN), </a:t>
            </a:r>
            <a:r>
              <a:rPr lang="en-US" dirty="0" err="1" smtClean="0"/>
              <a:t>Weijie</a:t>
            </a:r>
            <a:r>
              <a:rPr lang="en-US" dirty="0" smtClean="0"/>
              <a:t> </a:t>
            </a:r>
            <a:r>
              <a:rPr lang="en-US" dirty="0" smtClean="0"/>
              <a:t>Lin(CN)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001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Monitor conditions for greenhouse plantations.</a:t>
            </a:r>
          </a:p>
          <a:p>
            <a:r>
              <a:rPr lang="en-US" dirty="0" smtClean="0"/>
              <a:t>Visualize information through Web Service</a:t>
            </a:r>
          </a:p>
          <a:p>
            <a:r>
              <a:rPr lang="en-US" dirty="0" smtClean="0"/>
              <a:t>Perform remote monitoring functionality anytime.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841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Hardware </a:t>
            </a:r>
            <a:r>
              <a:rPr lang="en-US" dirty="0" smtClean="0"/>
              <a:t>Architecture</a:t>
            </a:r>
          </a:p>
          <a:p>
            <a:pPr lvl="1"/>
            <a:r>
              <a:rPr lang="en-US" dirty="0"/>
              <a:t>1073_0 - PhidgetSBC3</a:t>
            </a:r>
          </a:p>
          <a:p>
            <a:pPr lvl="1"/>
            <a:r>
              <a:rPr lang="fi-FI" dirty="0"/>
              <a:t>1142_0 - </a:t>
            </a:r>
            <a:r>
              <a:rPr lang="fi-FI" dirty="0" err="1"/>
              <a:t>Light</a:t>
            </a:r>
            <a:r>
              <a:rPr lang="fi-FI" dirty="0"/>
              <a:t> </a:t>
            </a:r>
            <a:r>
              <a:rPr lang="fi-FI" dirty="0" err="1"/>
              <a:t>Sensor</a:t>
            </a:r>
            <a:r>
              <a:rPr lang="fi-FI" dirty="0"/>
              <a:t> 1000 lux</a:t>
            </a:r>
          </a:p>
          <a:p>
            <a:pPr lvl="1"/>
            <a:r>
              <a:rPr lang="fi-FI" dirty="0"/>
              <a:t>1125_0 - </a:t>
            </a:r>
            <a:r>
              <a:rPr lang="fi-FI" dirty="0" err="1"/>
              <a:t>Humidity</a:t>
            </a:r>
            <a:r>
              <a:rPr lang="fi-FI" dirty="0"/>
              <a:t>/</a:t>
            </a:r>
            <a:r>
              <a:rPr lang="fi-FI" dirty="0" err="1"/>
              <a:t>Temperature</a:t>
            </a:r>
            <a:r>
              <a:rPr lang="fi-FI" dirty="0"/>
              <a:t> </a:t>
            </a:r>
            <a:r>
              <a:rPr lang="fi-FI" dirty="0" err="1" smtClean="0"/>
              <a:t>Sensor</a:t>
            </a:r>
            <a:endParaRPr lang="fi-FI" dirty="0" smtClean="0"/>
          </a:p>
          <a:p>
            <a:pPr lvl="1"/>
            <a:r>
              <a:rPr lang="fi-FI" dirty="0" err="1" smtClean="0"/>
              <a:t>Router</a:t>
            </a:r>
            <a:endParaRPr lang="fi-FI" dirty="0"/>
          </a:p>
          <a:p>
            <a:endParaRPr lang="en-US" dirty="0" smtClean="0"/>
          </a:p>
          <a:p>
            <a:r>
              <a:rPr lang="en-US" dirty="0" smtClean="0"/>
              <a:t>Software Architecture</a:t>
            </a:r>
            <a:endParaRPr lang="en-US" dirty="0"/>
          </a:p>
          <a:p>
            <a:pPr lvl="1"/>
            <a:r>
              <a:rPr lang="en-US" dirty="0" smtClean="0"/>
              <a:t>Python, Django, JavaScript (Ajax), HTML, CSS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2578" y="1496292"/>
            <a:ext cx="4103460" cy="2998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412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web app?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Great accessibility for most internet-access devices.</a:t>
            </a:r>
          </a:p>
          <a:p>
            <a:r>
              <a:rPr lang="en-US" altLang="zh-CN" dirty="0" smtClean="0"/>
              <a:t>Excellent f</a:t>
            </a:r>
            <a:r>
              <a:rPr lang="en-US" dirty="0"/>
              <a:t>lexibility and </a:t>
            </a:r>
            <a:r>
              <a:rPr lang="en-US" dirty="0" smtClean="0"/>
              <a:t>expandability.</a:t>
            </a:r>
          </a:p>
          <a:p>
            <a:r>
              <a:rPr lang="en-US" dirty="0" smtClean="0"/>
              <a:t>Proficient ability on real time data update.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439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4135" y="2583538"/>
            <a:ext cx="8911687" cy="1280890"/>
          </a:xfrm>
        </p:spPr>
        <p:txBody>
          <a:bodyPr/>
          <a:lstStyle/>
          <a:p>
            <a:pPr algn="ctr"/>
            <a:r>
              <a:rPr lang="en-US" b="1" i="1" dirty="0" smtClean="0"/>
              <a:t>Questions?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2091713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876</TotalTime>
  <Words>94</Words>
  <Application>Microsoft Macintosh PowerPoint</Application>
  <PresentationFormat>Widescreen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Trebuchet MS</vt:lpstr>
      <vt:lpstr>Wingdings 3</vt:lpstr>
      <vt:lpstr>华文新魏</vt:lpstr>
      <vt:lpstr>Arial</vt:lpstr>
      <vt:lpstr>Facet</vt:lpstr>
      <vt:lpstr>Green Spy</vt:lpstr>
      <vt:lpstr>Project Idea</vt:lpstr>
      <vt:lpstr>Project Architecture</vt:lpstr>
      <vt:lpstr>Why use web app?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Spy</dc:title>
  <dc:creator>Lin, Weijie</dc:creator>
  <cp:lastModifiedBy>Lin, Weijie</cp:lastModifiedBy>
  <cp:revision>9</cp:revision>
  <dcterms:created xsi:type="dcterms:W3CDTF">2016-05-17T21:00:24Z</dcterms:created>
  <dcterms:modified xsi:type="dcterms:W3CDTF">2016-05-18T12:20:14Z</dcterms:modified>
</cp:coreProperties>
</file>

<file path=docProps/thumbnail.jpeg>
</file>